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A146-D63D-49B6-B907-67148F80947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DE1C-FFD4-4CD6-94B8-83BA4BCCB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34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A146-D63D-49B6-B907-67148F80947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DE1C-FFD4-4CD6-94B8-83BA4BCCB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53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A146-D63D-49B6-B907-67148F80947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DE1C-FFD4-4CD6-94B8-83BA4BCCB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0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A146-D63D-49B6-B907-67148F80947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DE1C-FFD4-4CD6-94B8-83BA4BCCB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883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A146-D63D-49B6-B907-67148F80947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DE1C-FFD4-4CD6-94B8-83BA4BCCB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495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A146-D63D-49B6-B907-67148F80947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DE1C-FFD4-4CD6-94B8-83BA4BCCB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573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A146-D63D-49B6-B907-67148F80947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DE1C-FFD4-4CD6-94B8-83BA4BCCB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12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A146-D63D-49B6-B907-67148F80947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DE1C-FFD4-4CD6-94B8-83BA4BCCB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315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A146-D63D-49B6-B907-67148F80947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DE1C-FFD4-4CD6-94B8-83BA4BCCB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98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A146-D63D-49B6-B907-67148F80947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DE1C-FFD4-4CD6-94B8-83BA4BCCB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15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4A146-D63D-49B6-B907-67148F80947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4DE1C-FFD4-4CD6-94B8-83BA4BCCB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90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F4A146-D63D-49B6-B907-67148F809471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4DE1C-FFD4-4CD6-94B8-83BA4BCCB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31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257800"/>
            <a:ext cx="1999716" cy="121411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47800" y="533400"/>
            <a:ext cx="6096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B050"/>
                </a:solidFill>
                <a:latin typeface="Freestyle Script" panose="030804020302050B0404" pitchFamily="66" charset="0"/>
                <a:cs typeface="Helvetica" panose="020B0604020202020204" pitchFamily="34" charset="0"/>
              </a:rPr>
              <a:t>Get Rolling!</a:t>
            </a:r>
          </a:p>
          <a:p>
            <a:pPr algn="ctr"/>
            <a:r>
              <a:rPr lang="en-US" sz="4000" b="1" dirty="0" smtClean="0">
                <a:solidFill>
                  <a:srgbClr val="00B050"/>
                </a:solidFill>
                <a:latin typeface="Gill Sans MT Condensed" panose="020B0506020104020203" pitchFamily="34" charset="0"/>
                <a:cs typeface="Helvetica" panose="020B0604020202020204" pitchFamily="34" charset="0"/>
              </a:rPr>
              <a:t>How to Keep Your Bike On the Road</a:t>
            </a:r>
            <a:endParaRPr lang="en-US" sz="4000" b="1" dirty="0">
              <a:solidFill>
                <a:srgbClr val="00B050"/>
              </a:solidFill>
              <a:latin typeface="Gill Sans MT Condensed" panose="020B0506020104020203" pitchFamily="34" charset="0"/>
              <a:cs typeface="Helvetica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1990821"/>
            <a:ext cx="2362200" cy="338554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u="sng" dirty="0" smtClean="0">
                <a:solidFill>
                  <a:srgbClr val="00B050"/>
                </a:solidFill>
                <a:latin typeface="Freestyle Script" panose="030804020302050B0404" pitchFamily="66" charset="0"/>
                <a:cs typeface="Helvetica" panose="020B0604020202020204" pitchFamily="34" charset="0"/>
              </a:rPr>
              <a:t>Steps You Can Take</a:t>
            </a:r>
            <a:endParaRPr lang="en-US" sz="2800" dirty="0" smtClean="0">
              <a:solidFill>
                <a:srgbClr val="00B050"/>
              </a:solidFill>
              <a:latin typeface="Freestyle Script" panose="030804020302050B0404" pitchFamily="66" charset="0"/>
              <a:cs typeface="Helvetica" panose="020B0604020202020204" pitchFamily="34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Keep your bike clean, especially after ridding through mud or in the winter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Inflate your tires </a:t>
            </a:r>
            <a:r>
              <a:rPr lang="en-US" sz="160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to the recommended </a:t>
            </a:r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pressure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Keep your chain clean and lubricated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75466" y="1982684"/>
            <a:ext cx="24283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>
                <a:solidFill>
                  <a:srgbClr val="00B050"/>
                </a:solidFill>
                <a:latin typeface="Freestyle Script" panose="030804020302050B0404" pitchFamily="66" charset="0"/>
                <a:cs typeface="Helvetica" panose="020B0604020202020204" pitchFamily="34" charset="0"/>
              </a:rPr>
              <a:t>Bike Shops Near By </a:t>
            </a:r>
          </a:p>
          <a:p>
            <a:endParaRPr lang="en-US" sz="1200" u="sng" dirty="0" smtClean="0">
              <a:solidFill>
                <a:schemeClr val="tx2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812" y="4395207"/>
            <a:ext cx="2176388" cy="76624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019800" y="2690570"/>
            <a:ext cx="21359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Howl Adventure Center</a:t>
            </a:r>
            <a:endParaRPr lang="en-US" sz="1600" dirty="0" smtClean="0">
              <a:latin typeface="Gill Sans MT Condensed" panose="020B0506020104020203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New and used bike retail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Full service </a:t>
            </a:r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repairs</a:t>
            </a:r>
            <a:endParaRPr lang="en-US" sz="1600" dirty="0" smtClean="0">
              <a:latin typeface="Gill Sans MT Condensed" panose="020B0506020104020203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Rent bikes</a:t>
            </a:r>
          </a:p>
          <a:p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100 Rittenhouse Ave</a:t>
            </a:r>
          </a:p>
          <a:p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Bayfield Wi 54814</a:t>
            </a:r>
          </a:p>
          <a:p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And</a:t>
            </a:r>
          </a:p>
          <a:p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35265 S. Count Hwy J</a:t>
            </a:r>
          </a:p>
          <a:p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Bayfield, Wi 54814</a:t>
            </a:r>
            <a:endParaRPr lang="en-US" sz="1600" dirty="0">
              <a:latin typeface="Gill Sans MT Condensed" panose="020B0506020104020203" pitchFamily="34" charset="0"/>
              <a:cs typeface="Helvetica" panose="020B0604020202020204" pitchFamily="34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5621" y="3581400"/>
            <a:ext cx="1161179" cy="77239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581400" y="2581992"/>
            <a:ext cx="1828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Bay City Cycles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New and used bike retail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Full service </a:t>
            </a:r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repairs</a:t>
            </a:r>
            <a:endParaRPr lang="en-US" sz="1600" dirty="0" smtClean="0">
              <a:latin typeface="Gill Sans MT Condensed" panose="020B0506020104020203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Rent bikes </a:t>
            </a:r>
          </a:p>
          <a:p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412 Main Street</a:t>
            </a:r>
          </a:p>
          <a:p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Ashland, Wi 54806</a:t>
            </a:r>
            <a:endParaRPr lang="en-US" sz="1600" dirty="0">
              <a:latin typeface="Gill Sans MT Condensed" panose="020B0506020104020203" pitchFamily="34" charset="0"/>
              <a:cs typeface="Helvetica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576677" y="5337568"/>
            <a:ext cx="221452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u="sng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Sunshine Community Bike Shoppe</a:t>
            </a:r>
            <a:endParaRPr lang="en-US" sz="1600" dirty="0" smtClean="0">
              <a:latin typeface="Gill Sans MT Condensed" panose="020B0506020104020203" pitchFamily="34" charset="0"/>
              <a:cs typeface="Helvetica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Provides Repair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Rent bikes </a:t>
            </a:r>
          </a:p>
          <a:p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Northland College, 1411 Ellis Ave</a:t>
            </a:r>
          </a:p>
          <a:p>
            <a:r>
              <a:rPr lang="en-US" sz="1600" dirty="0" smtClean="0">
                <a:latin typeface="Gill Sans MT Condensed" panose="020B0506020104020203" pitchFamily="34" charset="0"/>
                <a:cs typeface="Helvetica" panose="020B0604020202020204" pitchFamily="34" charset="0"/>
              </a:rPr>
              <a:t>Ashland Wi, 54806</a:t>
            </a:r>
            <a:endParaRPr lang="en-US" sz="1600" dirty="0">
              <a:latin typeface="Gill Sans MT Condensed" panose="020B0506020104020203" pitchFamily="34" charset="0"/>
              <a:cs typeface="Helvetica" panose="020B060402020202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043" y="5482325"/>
            <a:ext cx="1693872" cy="952059"/>
          </a:xfrm>
          <a:prstGeom prst="rect">
            <a:avLst/>
          </a:prstGeom>
        </p:spPr>
      </p:pic>
      <p:sp>
        <p:nvSpPr>
          <p:cNvPr id="3" name="Half Frame 2"/>
          <p:cNvSpPr/>
          <p:nvPr/>
        </p:nvSpPr>
        <p:spPr>
          <a:xfrm rot="8100000">
            <a:off x="-80136" y="834264"/>
            <a:ext cx="716846" cy="716846"/>
          </a:xfrm>
          <a:prstGeom prst="halfFrame">
            <a:avLst/>
          </a:prstGeom>
          <a:solidFill>
            <a:schemeClr val="accent6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Half Frame 13"/>
          <p:cNvSpPr/>
          <p:nvPr/>
        </p:nvSpPr>
        <p:spPr>
          <a:xfrm rot="8100000">
            <a:off x="342543" y="723543"/>
            <a:ext cx="918088" cy="918088"/>
          </a:xfrm>
          <a:prstGeom prst="halfFram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Half Frame 14"/>
          <p:cNvSpPr/>
          <p:nvPr/>
        </p:nvSpPr>
        <p:spPr>
          <a:xfrm rot="18900000">
            <a:off x="8431090" y="834264"/>
            <a:ext cx="716846" cy="716846"/>
          </a:xfrm>
          <a:prstGeom prst="halfFrame">
            <a:avLst/>
          </a:prstGeom>
          <a:solidFill>
            <a:schemeClr val="accent6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Half Frame 16"/>
          <p:cNvSpPr/>
          <p:nvPr/>
        </p:nvSpPr>
        <p:spPr>
          <a:xfrm rot="18900000">
            <a:off x="7807169" y="723543"/>
            <a:ext cx="918088" cy="918088"/>
          </a:xfrm>
          <a:prstGeom prst="halfFram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70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Words>115</Words>
  <Application>Microsoft Office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City Of Ashland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planning dev</dc:creator>
  <cp:lastModifiedBy>Planning Marketing</cp:lastModifiedBy>
  <cp:revision>14</cp:revision>
  <dcterms:created xsi:type="dcterms:W3CDTF">2018-09-07T15:16:26Z</dcterms:created>
  <dcterms:modified xsi:type="dcterms:W3CDTF">2019-06-07T19:56:05Z</dcterms:modified>
</cp:coreProperties>
</file>